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3175A-6AB5-AB28-59F6-DEB3BED5C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51571D-ACEC-6DED-5E8E-9D7D7948A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7AACC-E8FD-4D0B-FEAB-C77F3F4CE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64A81-B7B1-E661-D897-005E245AA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E1DED-5FEA-2C3C-5F13-F00B9DEBA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1508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059F6-75F4-2E59-6A30-FF368967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35EF0-7E4E-84E7-BB39-1887EB3130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7C7F8-FF17-6E35-CFEE-6B7BAC93B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D749F-685F-E93C-CE67-273DB6028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6F13D-A365-E7A7-B3C5-3AC286166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0153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B02988-89CC-433C-252D-D55467AAE8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129F1D-F1ED-17AE-EE1C-F106536F1D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EB799-F7C1-0909-90A0-06E5311D4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9F5A23-34CE-F1D4-FDCB-7C793D2AC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91864-DBAD-9A00-A9FF-CC2512217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9934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1C8E2-D0D4-4C5B-CF19-73ECF24A1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EA354-944B-39E1-750B-290CA6272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2295E-C70A-7531-C429-7A616370B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779B1-54C5-C621-4847-A3B6EAE5F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483B1-5157-F94C-F56A-9EC99EF7F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4291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60427-54CC-8DB2-36E1-7998C0B22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CEDFE-40E7-F2FB-C736-8CD0ED04A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D8E94-D960-3D89-48C4-647C8C04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2B532-9C36-3256-122A-0504B3BF8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846D6-1EC6-9B31-CCF3-30B49D70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520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874CC-F69A-4E09-561E-FEE73C018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7DC4B-001D-22A1-9845-F4D337305E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666AD8-F86F-ABE2-8530-3732A9CD3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396205-BCE1-4F66-9971-BD2F33B8E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0E9B2B-4DD0-7F04-4348-B7554571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D7B5A7-79D3-CF46-22C5-6FF4C0B3A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761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DD2B-3727-2FEA-A1F8-7C67C26C2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6A1A2-EA3C-6EF4-42F9-60AC1D9E5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A20AE-57D8-5F28-A348-CD66657994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8C191C-8DD5-3D2E-F8E4-6B38B1861F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2AA838-8FA5-1B33-6D16-EA4C1B829B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D0CD70-AC1E-A1F5-A4AD-1A2BCB00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0CD413-5033-C48C-9D87-A353960C8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BBD1CF-52E7-D87F-2FF1-6BEC43F6C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8138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8343D-ADD6-B885-CDE6-B1E4C8C4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0AC873-6CB2-1BCA-B8A6-066B98AAB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F84434-79E5-41A8-FC16-B17A0E15F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88D6D0-1532-BC62-7CDA-09C9EFB90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3395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580828-A287-F7CE-1201-72AD88F19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1917B5-80AC-4BD0-2C98-4B049BF5F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F91A6-4C84-6F82-E5A4-6D5CBEA5D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6663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6039C-ABDA-3861-1FCB-E2675744E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7CB4D-1FD5-0E1A-F49A-EC9DD2BEC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24D4A-A0DE-7110-C5D0-6AB9EC1AA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F66E9-597E-8268-A6DB-98EE13A15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6D742-D926-4F45-1B95-2874C82EB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BEBF71-0E83-300F-073B-8326237E4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7472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AF8B2-D18A-A97F-C84E-199ECCA8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E9BBFE-A74B-7217-0576-B2ED3504F8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3E3F8-1E9A-0DB2-20CC-A1F2860C50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86373-4330-214A-10F7-887C84239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1969FD-B0DE-90FC-8DCD-2F214A724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A57AD-38FF-08E0-9261-39FA845CB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0709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C6716F-21D0-0EDC-BDE5-AFC769F36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70319-5DB8-782F-9F06-A55927938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B1B6D-96A6-2AA1-28C2-D297B145AB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DA453-C2CC-4FF7-B083-475C029DC834}" type="datetimeFigureOut">
              <a:rPr lang="en-CA" smtClean="0"/>
              <a:t>2023-03-21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A02EC-8CE6-1027-C610-A1EEA7803B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4D46D-829E-E3FF-DE85-E1E8C48C59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429F60-3369-4D5F-9787-9C909F75B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6938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26926-F703-196A-7840-6695944D79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0B908-D3B9-167E-84E3-CECB722E27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D94E7839-6D14-572A-5C07-B1534B35ED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F8773283-89F8-731F-D7F6-D98C597A3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361950"/>
            <a:ext cx="121920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732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"/>
    </mc:Choice>
    <mc:Fallback>
      <p:transition spd="slow" advTm="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548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Tathyanna Maximiano</dc:creator>
  <cp:lastModifiedBy>Tathyanna Maximiano</cp:lastModifiedBy>
  <cp:revision>1</cp:revision>
  <dcterms:created xsi:type="dcterms:W3CDTF">2023-03-21T18:25:51Z</dcterms:created>
  <dcterms:modified xsi:type="dcterms:W3CDTF">2023-03-21T18:29:35Z</dcterms:modified>
</cp:coreProperties>
</file>

<file path=docProps/thumbnail.jpeg>
</file>